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0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93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5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9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7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06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82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8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340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3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A5A4F-E17F-734B-89AE-F04D33597DD2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4EEA0-F1D9-DD4E-8CF6-D184ADCCD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8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34667" y="958165"/>
            <a:ext cx="282786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100" b="1" dirty="0" smtClean="0"/>
              <a:t>Design </a:t>
            </a:r>
          </a:p>
          <a:p>
            <a:pPr algn="ctr"/>
            <a:r>
              <a:rPr lang="en-US" sz="5100" b="1" dirty="0" smtClean="0"/>
              <a:t>Principles</a:t>
            </a:r>
            <a:endParaRPr lang="en-US" sz="5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49143" y="4652012"/>
            <a:ext cx="183242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" dirty="0" smtClean="0"/>
              <a:t>Susan Cramer</a:t>
            </a:r>
          </a:p>
          <a:p>
            <a:pPr algn="ctr"/>
            <a:r>
              <a:rPr lang="en-US" sz="1150" dirty="0" smtClean="0"/>
              <a:t>April 16, 2013</a:t>
            </a:r>
            <a:endParaRPr lang="en-US" sz="11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334" y="2793400"/>
            <a:ext cx="1016741" cy="16578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5900" y="635000"/>
            <a:ext cx="22987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b="1" dirty="0" smtClean="0"/>
              <a:t>Proximity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Keep items that are related with each other together, keep others far, far away.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Do NOT leave a blank line between a story’s title and the story. They are related, keep them together!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Use white space to provide distance between unrelated items.</a:t>
            </a:r>
            <a:endParaRPr lang="en-US" sz="1150" dirty="0"/>
          </a:p>
        </p:txBody>
      </p:sp>
      <p:sp>
        <p:nvSpPr>
          <p:cNvPr id="12" name="TextBox 11"/>
          <p:cNvSpPr txBox="1"/>
          <p:nvPr/>
        </p:nvSpPr>
        <p:spPr>
          <a:xfrm>
            <a:off x="3251200" y="635000"/>
            <a:ext cx="2641600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b="1" dirty="0" smtClean="0"/>
              <a:t>Font Families</a:t>
            </a:r>
          </a:p>
          <a:p>
            <a:r>
              <a:rPr lang="en-US" sz="1150" dirty="0" smtClean="0"/>
              <a:t>There are 3 major font families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>
                <a:latin typeface="Times"/>
                <a:cs typeface="Times"/>
              </a:rPr>
              <a:t>Serif – font with a foot   Example: Times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>
                <a:latin typeface="Arial Black"/>
                <a:cs typeface="Arial Black"/>
              </a:rPr>
              <a:t>San serif – font without a foot    Example: Arial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>
                <a:latin typeface="Giddyup Std"/>
                <a:cs typeface="Giddyup Std"/>
              </a:rPr>
              <a:t>Fun – all other fonts Example: </a:t>
            </a:r>
            <a:r>
              <a:rPr lang="en-US" sz="1150" dirty="0" err="1" smtClean="0">
                <a:latin typeface="Giddyup Std"/>
                <a:cs typeface="Giddyup Std"/>
              </a:rPr>
              <a:t>Giddyup</a:t>
            </a:r>
            <a:r>
              <a:rPr lang="en-US" sz="1150" dirty="0" smtClean="0">
                <a:latin typeface="Giddyup Std"/>
                <a:cs typeface="Giddyup Std"/>
              </a:rPr>
              <a:t> </a:t>
            </a:r>
            <a:r>
              <a:rPr lang="en-US" sz="1150" dirty="0" err="1" smtClean="0">
                <a:latin typeface="Giddyup Std"/>
                <a:cs typeface="Giddyup Std"/>
              </a:rPr>
              <a:t>Std</a:t>
            </a:r>
            <a:endParaRPr lang="en-US" sz="1150" dirty="0"/>
          </a:p>
        </p:txBody>
      </p:sp>
    </p:spTree>
    <p:extLst>
      <p:ext uri="{BB962C8B-B14F-4D97-AF65-F5344CB8AC3E}">
        <p14:creationId xmlns:p14="http://schemas.microsoft.com/office/powerpoint/2010/main" val="647963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89429"/>
            <a:ext cx="2394857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b="1" dirty="0" smtClean="0"/>
              <a:t>Contrast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Visual attraction on the page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Keep elements the same or very different.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Make darks dark and </a:t>
            </a:r>
            <a:r>
              <a:rPr lang="en-US" sz="1150" dirty="0" smtClean="0">
                <a:solidFill>
                  <a:srgbClr val="CCFFCC"/>
                </a:solidFill>
              </a:rPr>
              <a:t>light items light.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Place dark text on a light background and light text on a dark background.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Make</a:t>
            </a:r>
            <a:r>
              <a:rPr lang="en-US" dirty="0" smtClean="0"/>
              <a:t> </a:t>
            </a:r>
            <a:r>
              <a:rPr lang="en-US" sz="3500" b="1" dirty="0" smtClean="0"/>
              <a:t>big items big </a:t>
            </a:r>
            <a:r>
              <a:rPr lang="en-US" sz="1150" dirty="0" smtClean="0"/>
              <a:t>and</a:t>
            </a:r>
            <a:r>
              <a:rPr lang="en-US" dirty="0" smtClean="0"/>
              <a:t> </a:t>
            </a:r>
            <a:r>
              <a:rPr lang="en-US" sz="700" dirty="0" smtClean="0"/>
              <a:t>small ones small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132667" y="689429"/>
            <a:ext cx="2607733" cy="223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b="1" dirty="0" smtClean="0"/>
              <a:t>Repetition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Aim for consistency.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Repetition will strengthen the reader’s sense of recognition.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Repeat elements throughout your document.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Repeat fonts, font sizes, colors, and graphics.</a:t>
            </a:r>
          </a:p>
          <a:p>
            <a:pPr marL="119063" indent="-119063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12896" y="4795544"/>
            <a:ext cx="8645949" cy="1657870"/>
            <a:chOff x="312896" y="4795544"/>
            <a:chExt cx="8645949" cy="165787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896" y="4795544"/>
              <a:ext cx="1016741" cy="165787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42104" y="4795544"/>
              <a:ext cx="1016741" cy="165787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16264" y="4795544"/>
              <a:ext cx="1016741" cy="165787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0422" y="4795544"/>
              <a:ext cx="1016741" cy="165787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8738" y="4795544"/>
              <a:ext cx="1016741" cy="165787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4580" y="4795544"/>
              <a:ext cx="1016741" cy="165787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616699" y="689429"/>
            <a:ext cx="252730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b="1" dirty="0" smtClean="0"/>
              <a:t>Alignment</a:t>
            </a:r>
          </a:p>
          <a:p>
            <a:r>
              <a:rPr lang="en-US" sz="1150" dirty="0" smtClean="0"/>
              <a:t>There are 4 alignments:</a:t>
            </a:r>
          </a:p>
          <a:p>
            <a:pPr marL="117475" indent="-117475">
              <a:buFont typeface="Arial"/>
              <a:buChar char="•"/>
            </a:pPr>
            <a:r>
              <a:rPr lang="en-US" sz="1150" dirty="0" smtClean="0"/>
              <a:t>Left – Use for large blocks of text that need to be read. This is a traditional style.</a:t>
            </a:r>
          </a:p>
          <a:p>
            <a:pPr marL="117475" indent="-117475">
              <a:buFont typeface="Arial"/>
              <a:buChar char="•"/>
            </a:pPr>
            <a:r>
              <a:rPr lang="en-US" sz="1150" dirty="0" smtClean="0"/>
              <a:t>Right – Use for titles and small amounts of text. This is funky.</a:t>
            </a:r>
          </a:p>
          <a:p>
            <a:pPr marL="117475" indent="-117475">
              <a:buFont typeface="Arial"/>
              <a:buChar char="•"/>
            </a:pPr>
            <a:r>
              <a:rPr lang="en-US" sz="1150" dirty="0" smtClean="0"/>
              <a:t>Centered – Use for titles. Is formal.</a:t>
            </a:r>
          </a:p>
          <a:p>
            <a:pPr marL="117475" indent="-117475">
              <a:buFont typeface="Arial"/>
              <a:buChar char="•"/>
            </a:pPr>
            <a:r>
              <a:rPr lang="en-US" sz="1150" dirty="0" smtClean="0"/>
              <a:t>Block – Use in newspapers.</a:t>
            </a:r>
            <a:endParaRPr lang="en-US" sz="115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675467" y="855133"/>
            <a:ext cx="0" cy="215053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7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227</Words>
  <Application>Microsoft Macintosh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 Oshkosh</dc:creator>
  <cp:lastModifiedBy>UW Oshkosh</cp:lastModifiedBy>
  <cp:revision>11</cp:revision>
  <dcterms:created xsi:type="dcterms:W3CDTF">2013-04-16T20:23:43Z</dcterms:created>
  <dcterms:modified xsi:type="dcterms:W3CDTF">2013-04-16T21:29:12Z</dcterms:modified>
</cp:coreProperties>
</file>